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6" r:id="rId3"/>
    <p:sldId id="1025" r:id="rId4"/>
    <p:sldId id="1024" r:id="rId5"/>
    <p:sldId id="1017" r:id="rId6"/>
    <p:sldId id="1020" r:id="rId7"/>
    <p:sldId id="1026" r:id="rId8"/>
    <p:sldId id="1023" r:id="rId9"/>
    <p:sldId id="1027" r:id="rId10"/>
    <p:sldId id="102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887809"/>
            <a:ext cx="11485848" cy="5078313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720725" algn="l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扫读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Scanning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当回答具体问题时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使用扫读技巧。例如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在回答问题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迅速在文章中寻找与天气种类相关的关键词。扫读能够帮助你快速定位所需信息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节省答题时间。</a:t>
            </a:r>
            <a:endParaRPr lang="zh-CN" altLang="zh-CN" sz="27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精读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Intensive</a:t>
            </a:r>
            <a:r>
              <a:rPr lang="en-US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lvl="0" algn="l"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对于一些需要深入理解的问题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需要进入文章问题所在段。精读有助于准确理解文章细节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避免误判。</a:t>
            </a:r>
            <a:endParaRPr lang="zh-CN" altLang="zh-CN" sz="27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68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748992"/>
            <a:ext cx="3600400" cy="5917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3053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blanks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根据所听内容填空。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全国小学生英语能力测评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NEPTP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8462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03275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 is 8℃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raindrops are dancing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your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026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to Beijing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cold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snow is 5 cm deep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a thick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make a snowman after school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indent="810260"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fly to Hainan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hot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to put on your swimsuit and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blue sea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0260" eaLnBrk="1"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Hello,New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York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 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afternoon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strong wind is coming—hold your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tightly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97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lvl="0"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temperature is 8℃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raindrops are dancing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your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to Beijing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 is 5 cm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thick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make a snowman after school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2516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fly to Hainan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put on your swimsuit and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blue sea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Hello,New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sky is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 wind is coming—hold your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tightly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36490" y="787079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43478" y="1503184"/>
            <a:ext cx="1935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umbrella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99062" y="2075712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34766" y="280194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coat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59302" y="3375464"/>
            <a:ext cx="146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72085" y="4083297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swim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900110" y="4646512"/>
            <a:ext cx="1563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cloudy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991510" y="5363581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223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用所给单词完成报告并回答问题。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全国小学生英语能力测评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NEPTP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78960" y="4056454"/>
            <a:ext cx="11485848" cy="189282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 the weather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bright and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 your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20℃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no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 clouds are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3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55313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3286894" y="3390276"/>
            <a:ext cx="5688632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80075" y="4704709"/>
            <a:ext cx="103906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sunny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8319069" y="5287360"/>
            <a:ext cx="9444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rainy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“Morning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is bright and...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your hat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Temperature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）和气温可知，天气晴朗，故填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2"/>
          <p:cNvSpPr txBox="1">
            <a:spLocks/>
          </p:cNvSpPr>
          <p:nvPr/>
        </p:nvSpPr>
        <p:spPr bwMode="auto">
          <a:xfrm>
            <a:off x="370090" y="270362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“Afternoon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no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Dark clouds are coming ... at 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your umbrella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可知，下午有乌云且需要带伞，说明会下雨，所以填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37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8960" y="1493837"/>
            <a:ext cx="11485848" cy="369331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umbrella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make the leaves dance like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butterflies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15℃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Advice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people do today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TWO sentences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26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692696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3286894" y="827659"/>
            <a:ext cx="5688632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26854" y="2204864"/>
            <a:ext cx="8899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wind</a:t>
            </a:r>
            <a:endParaRPr lang="zh-CN" altLang="en-US" sz="2600" dirty="0"/>
          </a:p>
        </p:txBody>
      </p:sp>
      <p:sp>
        <p:nvSpPr>
          <p:cNvPr id="12" name="矩形 11"/>
          <p:cNvSpPr/>
          <p:nvPr/>
        </p:nvSpPr>
        <p:spPr>
          <a:xfrm>
            <a:off x="785086" y="3779804"/>
            <a:ext cx="874609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Fly a kite in the evening</a:t>
            </a:r>
            <a:r>
              <a:rPr lang="zh-CN" altLang="zh-CN" sz="2600" dirty="0">
                <a:cs typeface="Times New Roman" panose="02020603050405020304" pitchFamily="18" charset="0"/>
              </a:rPr>
              <a:t>！（</a:t>
            </a:r>
            <a:r>
              <a:rPr lang="zh-CN" altLang="zh-CN" sz="26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sz="2600" dirty="0"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5086" y="4347094"/>
            <a:ext cx="874609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Take </a:t>
            </a:r>
            <a:r>
              <a:rPr lang="en-US" altLang="zh-CN" dirty="0">
                <a:cs typeface="Times New Roman" panose="02020603050405020304" pitchFamily="18" charset="0"/>
              </a:rPr>
              <a:t>your raincoat in the afternoon</a:t>
            </a:r>
            <a:r>
              <a:rPr lang="zh-CN" altLang="zh-CN" dirty="0">
                <a:cs typeface="Times New Roman" panose="02020603050405020304" pitchFamily="18" charset="0"/>
              </a:rPr>
              <a:t>！（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 smtClean="0">
                <a:cs typeface="Times New Roman" panose="02020603050405020304" pitchFamily="18" charset="0"/>
              </a:rPr>
              <a:t>）</a:t>
            </a:r>
            <a:endParaRPr lang="en-US" altLang="zh-CN" dirty="0" smtClean="0"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292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能把树叶吹得像蝴蝶一样飞舞，说明是风，故填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3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7356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cloudy and cold in the 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an umbrella in the afternoon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good to swim in the evening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29102" y="1287232"/>
            <a:ext cx="388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部分可知，早上天气晴朗且温暖，不是多云且寒冷，与题干不符，故答案为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69184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从文中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部分可以看出，下午会下雨，需要带伞，与题干相符，故答案为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34604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从文中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部分可知，晚上有风，温度为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15℃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，这种天气不适合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泳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，与题干不符，故答案为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8716" y="303644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908564" y="4613694"/>
            <a:ext cx="388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F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33931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887809"/>
            <a:ext cx="11485848" cy="3208571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阅读理解题目的解题方法</a:t>
            </a:r>
            <a:endParaRPr lang="zh-CN" altLang="zh-CN" sz="27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>
              <a:spcAft>
                <a:spcPts val="0"/>
              </a:spcAft>
            </a:pP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略读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Skimming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7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>
              <a:spcAft>
                <a:spcPts val="0"/>
              </a:spcAft>
            </a:pP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快速浏览文章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了解文章的主题和结构。在这篇文章中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通过开头的介绍性语句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可以知道文章是关于人们在不同天气喜欢做的活动。略读可以帮助你在短时间内把握文章的主旨</a:t>
            </a:r>
            <a:r>
              <a:rPr lang="zh-CN" altLang="zh-CN" sz="27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为后续答题提供方向</a:t>
            </a:r>
            <a:r>
              <a:rPr lang="zh-CN" altLang="zh-CN" sz="27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71" y="892128"/>
            <a:ext cx="1425147" cy="46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05258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523</Words>
  <Application>Microsoft Office PowerPoint</Application>
  <PresentationFormat>自定义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364</cp:revision>
  <dcterms:created xsi:type="dcterms:W3CDTF">2020-11-06T05:24:00Z</dcterms:created>
  <dcterms:modified xsi:type="dcterms:W3CDTF">2025-06-23T08:44:17Z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